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85612D4A-EAD6-4B27-84C2-56A4016C5C8A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BCA2EE-648A-4370-B87F-9EF4635E5E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D4A-EAD6-4B27-84C2-56A4016C5C8A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BCA2EE-648A-4370-B87F-9EF4635E5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85612D4A-EAD6-4B27-84C2-56A4016C5C8A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5BBCA2EE-648A-4370-B87F-9EF4635E5E6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D4A-EAD6-4B27-84C2-56A4016C5C8A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BCA2EE-648A-4370-B87F-9EF4635E5E6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D4A-EAD6-4B27-84C2-56A4016C5C8A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5BBCA2EE-648A-4370-B87F-9EF4635E5E6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5612D4A-EAD6-4B27-84C2-56A4016C5C8A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BCA2EE-648A-4370-B87F-9EF4635E5E61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85612D4A-EAD6-4B27-84C2-56A4016C5C8A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5BBCA2EE-648A-4370-B87F-9EF4635E5E6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D4A-EAD6-4B27-84C2-56A4016C5C8A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BCA2EE-648A-4370-B87F-9EF4635E5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D4A-EAD6-4B27-84C2-56A4016C5C8A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BCA2EE-648A-4370-B87F-9EF4635E5E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12D4A-EAD6-4B27-84C2-56A4016C5C8A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BBCA2EE-648A-4370-B87F-9EF4635E5E61}" type="slidenum">
              <a:rPr lang="en-US" smtClean="0"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85612D4A-EAD6-4B27-84C2-56A4016C5C8A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5BBCA2EE-648A-4370-B87F-9EF4635E5E6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85612D4A-EAD6-4B27-84C2-56A4016C5C8A}" type="datetimeFigureOut">
              <a:rPr lang="en-US" smtClean="0"/>
              <a:t>9/19/2011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BBCA2EE-648A-4370-B87F-9EF4635E5E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French &amp; British in North 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2000" i="1" dirty="0" smtClean="0"/>
              <a:t>American Pageant </a:t>
            </a:r>
            <a:r>
              <a:rPr lang="en-US" sz="2000" dirty="0" smtClean="0"/>
              <a:t>(Ch 6)  ~  Melissa Carter</a:t>
            </a:r>
            <a:endParaRPr lang="en-US" sz="20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Taking Sides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French VS. The British</a:t>
            </a:r>
          </a:p>
          <a:p>
            <a:pPr lvl="1"/>
            <a:r>
              <a:rPr lang="en-US" dirty="0" smtClean="0"/>
              <a:t>There were Native American allies on BOTH sides</a:t>
            </a:r>
          </a:p>
          <a:p>
            <a:r>
              <a:rPr lang="en-US" dirty="0" smtClean="0"/>
              <a:t>The F&amp;I War in America….. The Seven Years War in Europe</a:t>
            </a:r>
          </a:p>
          <a:p>
            <a:r>
              <a:rPr lang="en-US" dirty="0" smtClean="0"/>
              <a:t>Began in 1754</a:t>
            </a:r>
          </a:p>
          <a:p>
            <a:r>
              <a:rPr lang="en-US" dirty="0" smtClean="0"/>
              <a:t>Ended in 1763 with the Treaty of Paris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Braddock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Attempt to capture Fort Duquesne</a:t>
            </a:r>
          </a:p>
          <a:p>
            <a:r>
              <a:rPr lang="en-US" dirty="0" smtClean="0"/>
              <a:t>Defeated by a group of Native Americans</a:t>
            </a:r>
          </a:p>
          <a:p>
            <a:r>
              <a:rPr lang="en-US" dirty="0" smtClean="0"/>
              <a:t>Lost his life during the battle</a:t>
            </a:r>
          </a:p>
          <a:p>
            <a:r>
              <a:rPr lang="en-US" dirty="0" smtClean="0"/>
              <a:t>IMPACT:  </a:t>
            </a:r>
          </a:p>
          <a:p>
            <a:pPr lvl="1"/>
            <a:r>
              <a:rPr lang="en-US" dirty="0" smtClean="0"/>
              <a:t>Opened the entire frontier to Indian attacks</a:t>
            </a:r>
          </a:p>
          <a:p>
            <a:pPr lvl="1"/>
            <a:r>
              <a:rPr lang="en-US" dirty="0" smtClean="0"/>
              <a:t>Colonists noticed British weaknesses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William Pitt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Focused his efforts on Quebec and Montreal</a:t>
            </a:r>
          </a:p>
          <a:p>
            <a:r>
              <a:rPr lang="en-US" dirty="0" smtClean="0"/>
              <a:t>Defeated </a:t>
            </a:r>
            <a:r>
              <a:rPr lang="en-US" dirty="0" err="1" smtClean="0"/>
              <a:t>Louisbourg</a:t>
            </a:r>
            <a:r>
              <a:rPr lang="en-US" dirty="0" smtClean="0"/>
              <a:t> (area of contention for years)</a:t>
            </a:r>
          </a:p>
          <a:p>
            <a:r>
              <a:rPr lang="en-US" dirty="0" smtClean="0"/>
              <a:t>Battle of Quebec- most “significant engagement in British and American history)</a:t>
            </a:r>
          </a:p>
          <a:p>
            <a:r>
              <a:rPr lang="en-US" dirty="0" smtClean="0"/>
              <a:t>Defeated Montreal</a:t>
            </a:r>
          </a:p>
          <a:p>
            <a:r>
              <a:rPr lang="en-US" dirty="0" smtClean="0"/>
              <a:t>France was defeated</a:t>
            </a:r>
          </a:p>
          <a:p>
            <a:r>
              <a:rPr lang="en-US" dirty="0" smtClean="0"/>
              <a:t>Treaty of Paris-  1763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of Paris (1763)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France lost colonial holdings in North America</a:t>
            </a:r>
          </a:p>
          <a:p>
            <a:r>
              <a:rPr lang="en-US" dirty="0" smtClean="0"/>
              <a:t>France ceded (to Spain) New Orleans and regions along the Mississippi River</a:t>
            </a:r>
          </a:p>
          <a:p>
            <a:endParaRPr lang="en-US" dirty="0" smtClean="0"/>
          </a:p>
          <a:p>
            <a:r>
              <a:rPr lang="en-US" dirty="0" smtClean="0"/>
              <a:t>Spain ceded Florida to Britain in exchange for Cuba  (Spain &amp; France allies)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of Paris- Map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280160"/>
            <a:ext cx="4301859" cy="5577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Relations b/w Brits &amp; Colonists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Colonists were…	</a:t>
            </a:r>
          </a:p>
          <a:p>
            <a:r>
              <a:rPr lang="en-US" dirty="0" smtClean="0"/>
              <a:t>Uncivilized</a:t>
            </a:r>
          </a:p>
          <a:p>
            <a:r>
              <a:rPr lang="en-US" dirty="0" smtClean="0"/>
              <a:t>Little better than savages</a:t>
            </a:r>
          </a:p>
          <a:p>
            <a:r>
              <a:rPr lang="en-US" dirty="0" smtClean="0"/>
              <a:t>Uneducated</a:t>
            </a:r>
          </a:p>
          <a:p>
            <a:r>
              <a:rPr lang="en-US" dirty="0" smtClean="0"/>
              <a:t>Unrefined</a:t>
            </a:r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British soldiers were</a:t>
            </a:r>
          </a:p>
          <a:p>
            <a:r>
              <a:rPr lang="en-US" dirty="0" smtClean="0"/>
              <a:t>Rude</a:t>
            </a:r>
          </a:p>
          <a:p>
            <a:r>
              <a:rPr lang="en-US" dirty="0" smtClean="0"/>
              <a:t>Crude</a:t>
            </a:r>
          </a:p>
          <a:p>
            <a:r>
              <a:rPr lang="en-US" dirty="0" smtClean="0"/>
              <a:t>Out of control</a:t>
            </a:r>
          </a:p>
          <a:p>
            <a:r>
              <a:rPr lang="en-US" dirty="0" smtClean="0"/>
              <a:t>Brutish</a:t>
            </a:r>
          </a:p>
          <a:p>
            <a:r>
              <a:rPr lang="en-US" dirty="0" smtClean="0"/>
              <a:t>Arrogant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What British Thought?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What Colonists Thought?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Remarks made about the colonists and the Colonial Militia:</a:t>
            </a:r>
          </a:p>
          <a:p>
            <a:r>
              <a:rPr lang="en-US" dirty="0" smtClean="0"/>
              <a:t>“in general the dirtiest, most contemptible, cowardly dogs that you can conceive.”</a:t>
            </a:r>
          </a:p>
          <a:p>
            <a:r>
              <a:rPr lang="en-US" dirty="0" smtClean="0"/>
              <a:t>“scum” who had fled to the “outhouses of civilization”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Continued disunity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Why????</a:t>
            </a:r>
          </a:p>
          <a:p>
            <a:pPr lvl="1"/>
            <a:r>
              <a:rPr lang="en-US" dirty="0" smtClean="0"/>
              <a:t>Distance</a:t>
            </a:r>
          </a:p>
          <a:p>
            <a:pPr lvl="1"/>
            <a:r>
              <a:rPr lang="en-US" dirty="0" smtClean="0"/>
              <a:t>Geographic boundaries and barriers</a:t>
            </a:r>
          </a:p>
          <a:p>
            <a:pPr lvl="1"/>
            <a:r>
              <a:rPr lang="en-US" dirty="0" smtClean="0"/>
              <a:t>Nationalities and variety of languages</a:t>
            </a:r>
          </a:p>
          <a:p>
            <a:pPr lvl="1"/>
            <a:r>
              <a:rPr lang="en-US" dirty="0" smtClean="0"/>
              <a:t>Different governments (colonial)</a:t>
            </a:r>
          </a:p>
          <a:p>
            <a:pPr lvl="1"/>
            <a:r>
              <a:rPr lang="en-US" dirty="0" smtClean="0"/>
              <a:t>Class struggles (have vs. have </a:t>
            </a:r>
            <a:r>
              <a:rPr lang="en-US" dirty="0" err="1" smtClean="0"/>
              <a:t>nots</a:t>
            </a:r>
            <a:r>
              <a:rPr lang="en-US" dirty="0" smtClean="0"/>
              <a:t>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hope for unity?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Why?</a:t>
            </a:r>
          </a:p>
          <a:p>
            <a:pPr lvl="1"/>
            <a:r>
              <a:rPr lang="en-US" dirty="0" smtClean="0"/>
              <a:t>Colonists met for the first time during the war</a:t>
            </a:r>
          </a:p>
          <a:p>
            <a:pPr lvl="1"/>
            <a:r>
              <a:rPr lang="en-US" dirty="0" smtClean="0"/>
              <a:t>Most spoke a common language</a:t>
            </a:r>
          </a:p>
          <a:p>
            <a:pPr lvl="1"/>
            <a:r>
              <a:rPr lang="en-US" dirty="0" smtClean="0"/>
              <a:t>Shared a common dislike for British soldiers</a:t>
            </a:r>
          </a:p>
          <a:p>
            <a:pPr lvl="1"/>
            <a:r>
              <a:rPr lang="en-US" dirty="0" smtClean="0"/>
              <a:t>Appreciated the self-government they had come to enjoy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Pontiac’s Uprising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Chief Pontiac (1763) tried to push British out of the Ohio Valley in a series of bloody battles</a:t>
            </a:r>
          </a:p>
          <a:p>
            <a:r>
              <a:rPr lang="en-US" dirty="0" smtClean="0"/>
              <a:t>British used biological warfare to defeat them</a:t>
            </a:r>
          </a:p>
          <a:p>
            <a:pPr lvl="1"/>
            <a:r>
              <a:rPr lang="en-US" dirty="0" smtClean="0"/>
              <a:t>British forts distributed blankets</a:t>
            </a:r>
          </a:p>
          <a:p>
            <a:pPr lvl="1">
              <a:buNone/>
            </a:pPr>
            <a:r>
              <a:rPr lang="en-US" dirty="0" smtClean="0"/>
              <a:t>Infected with smallpox to the Indians</a:t>
            </a:r>
          </a:p>
          <a:p>
            <a:pPr lvl="1"/>
            <a:r>
              <a:rPr lang="en-US" dirty="0" smtClean="0"/>
              <a:t>Rebellion ended in 1769</a:t>
            </a:r>
          </a:p>
          <a:p>
            <a:pPr lvl="1">
              <a:buNone/>
            </a:pPr>
            <a:endParaRPr lang="en-US" dirty="0" smtClean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62750" y="3124200"/>
            <a:ext cx="2381250" cy="351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Wars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King William’s War &amp; Queen Anne’s War</a:t>
            </a:r>
          </a:p>
          <a:p>
            <a:pPr lvl="1"/>
            <a:r>
              <a:rPr lang="en-US" dirty="0" smtClean="0"/>
              <a:t>British colonists and the </a:t>
            </a:r>
            <a:r>
              <a:rPr lang="en-US" dirty="0" err="1" smtClean="0"/>
              <a:t>coureurs</a:t>
            </a:r>
            <a:r>
              <a:rPr lang="en-US" dirty="0" smtClean="0"/>
              <a:t> de bois</a:t>
            </a:r>
          </a:p>
          <a:p>
            <a:pPr lvl="1"/>
            <a:r>
              <a:rPr lang="en-US" dirty="0" smtClean="0"/>
              <a:t>Indian allies </a:t>
            </a:r>
          </a:p>
          <a:p>
            <a:pPr lvl="1"/>
            <a:r>
              <a:rPr lang="en-US" dirty="0" smtClean="0"/>
              <a:t>Spain and France allies</a:t>
            </a:r>
          </a:p>
          <a:p>
            <a:pPr lvl="1"/>
            <a:r>
              <a:rPr lang="en-US" dirty="0" smtClean="0"/>
              <a:t>Treaty of Utrecht (1713)</a:t>
            </a:r>
          </a:p>
          <a:p>
            <a:pPr lvl="2"/>
            <a:r>
              <a:rPr lang="en-US" dirty="0" smtClean="0"/>
              <a:t>Maps were redrawn </a:t>
            </a:r>
          </a:p>
          <a:p>
            <a:pPr lvl="2"/>
            <a:r>
              <a:rPr lang="en-US" dirty="0" smtClean="0"/>
              <a:t>France lost Acadia, Newfoundland and the Hudson Bay</a:t>
            </a:r>
          </a:p>
          <a:p>
            <a:pPr lvl="1"/>
            <a:r>
              <a:rPr lang="en-US" dirty="0" smtClean="0"/>
              <a:t>Peace in the region led to “salutary neglect” for the British colonists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Proclamation of 1763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737360"/>
            <a:ext cx="5313874" cy="512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096000" y="1676400"/>
            <a:ext cx="2895600" cy="501675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Royal proclamation drew a line down the Appalachian Mountains.  Colonists could NOT settle to the West of the line.  All land West of the line was reserved for Native Americans.</a:t>
            </a:r>
          </a:p>
          <a:p>
            <a:endParaRPr lang="en-US" sz="2000" dirty="0" smtClean="0"/>
          </a:p>
          <a:p>
            <a:r>
              <a:rPr lang="en-US" sz="2000" dirty="0" smtClean="0"/>
              <a:t>**An attempt to settle the Indian issue</a:t>
            </a:r>
          </a:p>
          <a:p>
            <a:endParaRPr lang="en-US" sz="2000" dirty="0"/>
          </a:p>
          <a:p>
            <a:r>
              <a:rPr lang="en-US" sz="2000" dirty="0" smtClean="0"/>
              <a:t>**Resulted in angry colonists- many of whom disregarded the law.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Colonial Holdings</a:t>
            </a:r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066800"/>
            <a:ext cx="7571875" cy="5394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 of Wars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War of Jenkins’ Ear</a:t>
            </a:r>
          </a:p>
          <a:p>
            <a:pPr lvl="1"/>
            <a:r>
              <a:rPr lang="en-US" dirty="0" smtClean="0"/>
              <a:t>British and Spanish</a:t>
            </a:r>
          </a:p>
          <a:p>
            <a:pPr lvl="1"/>
            <a:r>
              <a:rPr lang="en-US" dirty="0" smtClean="0"/>
              <a:t>In the Caribbean Sea and Georgia</a:t>
            </a:r>
          </a:p>
          <a:p>
            <a:pPr lvl="1"/>
            <a:r>
              <a:rPr lang="en-US" dirty="0" smtClean="0"/>
              <a:t>Result of Jenkins having his ear cut off for attempting to smuggle goods in Spanish America (per Treaty)</a:t>
            </a:r>
          </a:p>
          <a:p>
            <a:pPr lvl="1"/>
            <a:r>
              <a:rPr lang="en-US" dirty="0" smtClean="0"/>
              <a:t>Led to larger war- King George’s War (War of Austrian Succession)</a:t>
            </a:r>
          </a:p>
          <a:p>
            <a:pPr lvl="1"/>
            <a:r>
              <a:rPr lang="en-US" dirty="0" smtClean="0"/>
              <a:t>France allied with Spain</a:t>
            </a:r>
          </a:p>
          <a:p>
            <a:pPr lvl="1"/>
            <a:r>
              <a:rPr lang="en-US" dirty="0" smtClean="0"/>
              <a:t>British navy won the war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Ohio Valley</a:t>
            </a:r>
            <a:endParaRPr 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86200" y="1905000"/>
            <a:ext cx="4921028" cy="420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57200" y="1752600"/>
            <a:ext cx="3124200" cy="4524315"/>
          </a:xfrm>
          <a:prstGeom prst="rect">
            <a:avLst/>
          </a:prstGeo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An area desired by both the British and the French</a:t>
            </a:r>
          </a:p>
          <a:p>
            <a:endParaRPr lang="en-US" sz="2400" dirty="0"/>
          </a:p>
          <a:p>
            <a:r>
              <a:rPr lang="en-US" sz="2400" dirty="0" smtClean="0"/>
              <a:t>French built a series of forts to protect the valley from British encroachment</a:t>
            </a:r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George Washington was sent to procure the land for Virginia</a:t>
            </a: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Acadians</a:t>
            </a:r>
            <a:endParaRPr lang="en-US" dirty="0"/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00200"/>
            <a:ext cx="4309110" cy="2651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33400" y="4648200"/>
            <a:ext cx="8229600" cy="175432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i="1" dirty="0" smtClean="0"/>
              <a:t>“That your Land &amp; </a:t>
            </a:r>
            <a:r>
              <a:rPr lang="en-US" i="1" dirty="0" err="1" smtClean="0"/>
              <a:t>Tennements</a:t>
            </a:r>
            <a:r>
              <a:rPr lang="en-US" i="1" dirty="0" smtClean="0"/>
              <a:t>, Cattle of All Kinds and </a:t>
            </a:r>
            <a:r>
              <a:rPr lang="en-US" i="1" dirty="0" err="1" smtClean="0"/>
              <a:t>Livestocks</a:t>
            </a:r>
            <a:r>
              <a:rPr lang="en-US" i="1" dirty="0" smtClean="0"/>
              <a:t> of all Sorts are forfeited to the Crown with all other effects, Saving your Money and Household Goods, and you yourselves to be removed from this Province.</a:t>
            </a:r>
          </a:p>
          <a:p>
            <a:endParaRPr lang="en-US" i="1" dirty="0"/>
          </a:p>
          <a:p>
            <a:r>
              <a:rPr lang="en-US" i="1" dirty="0" smtClean="0"/>
              <a:t>Thus it is </a:t>
            </a:r>
            <a:r>
              <a:rPr lang="en-US" i="1" dirty="0" err="1" smtClean="0"/>
              <a:t>Preremtorily</a:t>
            </a:r>
            <a:r>
              <a:rPr lang="en-US" i="1" dirty="0" smtClean="0"/>
              <a:t> his Majesty’s orders That the whole French Inhabitants of  these Districts be Removed.”     ~September 2, 1755</a:t>
            </a:r>
            <a:endParaRPr lang="en-US" i="1" dirty="0"/>
          </a:p>
        </p:txBody>
      </p:sp>
      <p:sp>
        <p:nvSpPr>
          <p:cNvPr id="8" name="TextBox 7"/>
          <p:cNvSpPr txBox="1"/>
          <p:nvPr/>
        </p:nvSpPr>
        <p:spPr>
          <a:xfrm>
            <a:off x="5029200" y="2133600"/>
            <a:ext cx="3657600" cy="1754326"/>
          </a:xfrm>
          <a:prstGeom prst="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Acadians required to migrate to Louisiana.</a:t>
            </a:r>
          </a:p>
          <a:p>
            <a:endParaRPr lang="en-US" dirty="0"/>
          </a:p>
          <a:p>
            <a:r>
              <a:rPr lang="en-US" dirty="0" smtClean="0"/>
              <a:t>Excerpt below given by John Winslow at the Grand-Pre Church, Nova Scotia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Albany 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1754</a:t>
            </a:r>
          </a:p>
          <a:p>
            <a:r>
              <a:rPr lang="en-US" dirty="0" err="1" smtClean="0"/>
              <a:t>Intercolonial</a:t>
            </a:r>
            <a:r>
              <a:rPr lang="en-US" dirty="0" smtClean="0"/>
              <a:t> congress in Albany, NY</a:t>
            </a:r>
          </a:p>
          <a:p>
            <a:r>
              <a:rPr lang="en-US" dirty="0" smtClean="0"/>
              <a:t>Called together by London</a:t>
            </a:r>
          </a:p>
          <a:p>
            <a:r>
              <a:rPr lang="en-US" dirty="0" smtClean="0"/>
              <a:t>Invited the Iroquois Confederacy</a:t>
            </a:r>
          </a:p>
          <a:p>
            <a:r>
              <a:rPr lang="en-US" dirty="0" smtClean="0"/>
              <a:t>GOALS:</a:t>
            </a:r>
          </a:p>
          <a:p>
            <a:pPr lvl="1"/>
            <a:r>
              <a:rPr lang="en-US" dirty="0" smtClean="0"/>
              <a:t>Attempt to appease local tribes and form an alliance</a:t>
            </a:r>
          </a:p>
          <a:p>
            <a:pPr lvl="2"/>
            <a:r>
              <a:rPr lang="en-US" dirty="0" smtClean="0"/>
              <a:t>Bribed them with tributes</a:t>
            </a:r>
          </a:p>
          <a:p>
            <a:pPr lvl="1"/>
            <a:r>
              <a:rPr lang="en-US" dirty="0" smtClean="0"/>
              <a:t>Create greater sense of colonial unity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Albany Plan of Union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3657600"/>
            <a:ext cx="4286245" cy="301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48200" y="1676400"/>
            <a:ext cx="4114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Woodcarving created by Benjamin Franklin</a:t>
            </a:r>
          </a:p>
          <a:p>
            <a:endParaRPr lang="en-US" dirty="0"/>
          </a:p>
          <a:p>
            <a:r>
              <a:rPr lang="en-US" dirty="0" smtClean="0"/>
              <a:t>Summarized his idea for the Plan of Union and his thoughts regarding it’s necessity.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57200" y="1600200"/>
            <a:ext cx="3733800" cy="501675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A plan to implement colonial rule.  </a:t>
            </a:r>
          </a:p>
          <a:p>
            <a:endParaRPr lang="en-US" sz="2000" dirty="0"/>
          </a:p>
          <a:p>
            <a:r>
              <a:rPr lang="en-US" sz="2000" dirty="0" smtClean="0"/>
              <a:t>The colonies would work together to solve problems.</a:t>
            </a:r>
          </a:p>
          <a:p>
            <a:endParaRPr lang="en-US" sz="2000" dirty="0"/>
          </a:p>
          <a:p>
            <a:r>
              <a:rPr lang="en-US" sz="2000" dirty="0" smtClean="0"/>
              <a:t>Delegates agreed upon the Plan</a:t>
            </a:r>
          </a:p>
          <a:p>
            <a:endParaRPr lang="en-US" sz="2000" dirty="0"/>
          </a:p>
          <a:p>
            <a:r>
              <a:rPr lang="en-US" sz="2000" dirty="0" smtClean="0"/>
              <a:t>Both London &amp; the colonial governments denied the plan as either too restrictive or not restrictive enough</a:t>
            </a:r>
          </a:p>
          <a:p>
            <a:endParaRPr lang="en-US" sz="2000" dirty="0"/>
          </a:p>
          <a:p>
            <a:r>
              <a:rPr lang="en-US" sz="2000" dirty="0" smtClean="0"/>
              <a:t>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step toward unification of colonies</a:t>
            </a:r>
            <a:endParaRPr lang="en-US" sz="2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and Indian War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482" b="482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103</TotalTime>
  <Words>752</Words>
  <Application>Microsoft Office PowerPoint</Application>
  <PresentationFormat>On-screen Show (4:3)</PresentationFormat>
  <Paragraphs>124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Median</vt:lpstr>
      <vt:lpstr>French &amp; British in North America</vt:lpstr>
      <vt:lpstr>History of Wars</vt:lpstr>
      <vt:lpstr>Map of Colonial Holdings</vt:lpstr>
      <vt:lpstr>History of Wars</vt:lpstr>
      <vt:lpstr>Ohio Valley</vt:lpstr>
      <vt:lpstr>French Acadians</vt:lpstr>
      <vt:lpstr>Albany Conference</vt:lpstr>
      <vt:lpstr>Albany Plan of Union</vt:lpstr>
      <vt:lpstr>French and Indian War</vt:lpstr>
      <vt:lpstr>Taking Sides</vt:lpstr>
      <vt:lpstr>General Braddock</vt:lpstr>
      <vt:lpstr>William Pitt</vt:lpstr>
      <vt:lpstr>Treaty of Paris (1763)</vt:lpstr>
      <vt:lpstr>Treaty of Paris- Map</vt:lpstr>
      <vt:lpstr>Relations b/w Brits &amp; Colonists</vt:lpstr>
      <vt:lpstr>Slide 16</vt:lpstr>
      <vt:lpstr>Continued disunity</vt:lpstr>
      <vt:lpstr>New hope for unity?</vt:lpstr>
      <vt:lpstr>Pontiac’s Uprising</vt:lpstr>
      <vt:lpstr>Proclamation of 1763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French &amp; British in North America</dc:title>
  <dc:creator>Melissa Carter</dc:creator>
  <cp:lastModifiedBy>Melissa Carter</cp:lastModifiedBy>
  <cp:revision>11</cp:revision>
  <dcterms:created xsi:type="dcterms:W3CDTF">2011-09-20T01:22:38Z</dcterms:created>
  <dcterms:modified xsi:type="dcterms:W3CDTF">2011-09-20T03:05:46Z</dcterms:modified>
</cp:coreProperties>
</file>